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4" r:id="rId2"/>
    <p:sldId id="287" r:id="rId3"/>
    <p:sldId id="259" r:id="rId4"/>
    <p:sldId id="285" r:id="rId5"/>
    <p:sldId id="286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45"/>
    <p:restoredTop sz="94456"/>
  </p:normalViewPr>
  <p:slideViewPr>
    <p:cSldViewPr snapToGrid="0" snapToObjects="1">
      <p:cViewPr varScale="1">
        <p:scale>
          <a:sx n="72" d="100"/>
          <a:sy n="72" d="100"/>
        </p:scale>
        <p:origin x="192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FA5BE-D949-344E-923F-5D5D5489FC4E}" type="datetimeFigureOut">
              <a:rPr lang="en-US" smtClean="0"/>
              <a:t>8/7/16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3D1C-9227-EE41-A7B9-4F87BCA1E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636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FA5BE-D949-344E-923F-5D5D5489FC4E}" type="datetimeFigureOut">
              <a:rPr lang="en-US" smtClean="0"/>
              <a:t>8/7/16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3D1C-9227-EE41-A7B9-4F87BCA1E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149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FA5BE-D949-344E-923F-5D5D5489FC4E}" type="datetimeFigureOut">
              <a:rPr lang="en-US" smtClean="0"/>
              <a:t>8/7/16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3D1C-9227-EE41-A7B9-4F87BCA1E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710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FA5BE-D949-344E-923F-5D5D5489FC4E}" type="datetimeFigureOut">
              <a:rPr lang="en-US" smtClean="0"/>
              <a:t>8/7/16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3D1C-9227-EE41-A7B9-4F87BCA1E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88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FA5BE-D949-344E-923F-5D5D5489FC4E}" type="datetimeFigureOut">
              <a:rPr lang="en-US" smtClean="0"/>
              <a:t>8/7/16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3D1C-9227-EE41-A7B9-4F87BCA1E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306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FA5BE-D949-344E-923F-5D5D5489FC4E}" type="datetimeFigureOut">
              <a:rPr lang="en-US" smtClean="0"/>
              <a:t>8/7/16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3D1C-9227-EE41-A7B9-4F87BCA1E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795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FA5BE-D949-344E-923F-5D5D5489FC4E}" type="datetimeFigureOut">
              <a:rPr lang="en-US" smtClean="0"/>
              <a:t>8/7/16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3D1C-9227-EE41-A7B9-4F87BCA1E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980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FA5BE-D949-344E-923F-5D5D5489FC4E}" type="datetimeFigureOut">
              <a:rPr lang="en-US" smtClean="0"/>
              <a:t>8/7/16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3D1C-9227-EE41-A7B9-4F87BCA1E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279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FA5BE-D949-344E-923F-5D5D5489FC4E}" type="datetimeFigureOut">
              <a:rPr lang="en-US" smtClean="0"/>
              <a:t>8/7/16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3D1C-9227-EE41-A7B9-4F87BCA1E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99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FA5BE-D949-344E-923F-5D5D5489FC4E}" type="datetimeFigureOut">
              <a:rPr lang="en-US" smtClean="0"/>
              <a:t>8/7/16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3D1C-9227-EE41-A7B9-4F87BCA1E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182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FA5BE-D949-344E-923F-5D5D5489FC4E}" type="datetimeFigureOut">
              <a:rPr lang="en-US" smtClean="0"/>
              <a:t>8/7/16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3D1C-9227-EE41-A7B9-4F87BCA1E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1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D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FA5BE-D949-344E-923F-5D5D5489FC4E}" type="datetimeFigureOut">
              <a:rPr lang="en-US" smtClean="0"/>
              <a:t>8/7/16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73D1C-9227-EE41-A7B9-4F87BCA1E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287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9422" y="201872"/>
            <a:ext cx="7772400" cy="1470025"/>
          </a:xfrm>
        </p:spPr>
        <p:txBody>
          <a:bodyPr/>
          <a:lstStyle/>
          <a:p>
            <a:r>
              <a:rPr lang="en-US"/>
              <a:t>s</a:t>
            </a:r>
            <a:r>
              <a:rPr lang="en-US" smtClean="0"/>
              <a:t>ummary</a:t>
            </a:r>
            <a:br>
              <a:rPr lang="en-US" smtClean="0"/>
            </a:br>
            <a:r>
              <a:rPr lang="en-US" smtClean="0"/>
              <a:t>to summarize 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9422" y="1924396"/>
            <a:ext cx="7772400" cy="4426527"/>
          </a:xfrm>
        </p:spPr>
        <p:txBody>
          <a:bodyPr>
            <a:normAutofit/>
          </a:bodyPr>
          <a:lstStyle/>
          <a:p>
            <a:r>
              <a:rPr lang="en-US" b="1" dirty="0"/>
              <a:t>b</a:t>
            </a:r>
            <a:r>
              <a:rPr lang="en-US" b="1" dirty="0" smtClean="0"/>
              <a:t>rief summary </a:t>
            </a:r>
          </a:p>
          <a:p>
            <a:r>
              <a:rPr lang="en-US" b="1" dirty="0"/>
              <a:t>q</a:t>
            </a:r>
            <a:r>
              <a:rPr lang="en-US" b="1" dirty="0" smtClean="0"/>
              <a:t>uick summary </a:t>
            </a:r>
          </a:p>
          <a:p>
            <a:r>
              <a:rPr lang="en-US" b="1" dirty="0" smtClean="0"/>
              <a:t>provide a summary</a:t>
            </a:r>
          </a:p>
          <a:p>
            <a:r>
              <a:rPr lang="en-US" b="1" dirty="0"/>
              <a:t>t</a:t>
            </a:r>
            <a:r>
              <a:rPr lang="en-US" b="1" dirty="0" smtClean="0"/>
              <a:t>o summarize the information</a:t>
            </a:r>
          </a:p>
          <a:p>
            <a:r>
              <a:rPr lang="en-US" b="1" dirty="0"/>
              <a:t>s</a:t>
            </a:r>
            <a:r>
              <a:rPr lang="en-US" b="1" dirty="0" smtClean="0"/>
              <a:t>ummarize the article</a:t>
            </a:r>
          </a:p>
          <a:p>
            <a:r>
              <a:rPr lang="en-US" b="1" dirty="0"/>
              <a:t>b</a:t>
            </a:r>
            <a:r>
              <a:rPr lang="en-US" b="1" dirty="0" smtClean="0"/>
              <a:t>riefly summarize</a:t>
            </a:r>
            <a:endParaRPr lang="en-US" b="1" dirty="0"/>
          </a:p>
        </p:txBody>
      </p:sp>
      <p:pic>
        <p:nvPicPr>
          <p:cNvPr id="4" name="Picture 3" descr="../PastedGraphic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4047" y="201872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0740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Rate your Knowledge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1- I don’t know it.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2- I’ve heard it, but I don’t know the meaning.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3- I can use it in a sentence.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4-  I can teach it to the class.  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../PastedGraphic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0" y="274638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559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summary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15885" y="1417637"/>
            <a:ext cx="83709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/>
              <a:t>To give the main points of something without the details– to give a short account- the who, what, when, where (sometimes why). </a:t>
            </a:r>
            <a:endParaRPr lang="en-US" sz="40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4092" y="3739573"/>
            <a:ext cx="2857500" cy="2857500"/>
          </a:xfrm>
          <a:prstGeom prst="rect">
            <a:avLst/>
          </a:prstGeom>
        </p:spPr>
      </p:pic>
      <p:pic>
        <p:nvPicPr>
          <p:cNvPr id="6" name="Picture 5" descr="../PastedGraphic-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4047" y="201872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858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9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Example, </a:t>
            </a:r>
            <a:r>
              <a:rPr lang="en-US" dirty="0" smtClean="0"/>
              <a:t>what did you do last night?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2768"/>
            <a:ext cx="8229600" cy="4525963"/>
          </a:xfrm>
        </p:spPr>
        <p:txBody>
          <a:bodyPr numCol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Who: me, my mom, my dad,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What: went to dinner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Where: Carl's Jr.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When:  8:00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At 8:00 p.m. I went to dinner with my mom and dad at Carl’s Jr. </a:t>
            </a:r>
          </a:p>
        </p:txBody>
      </p:sp>
      <p:pic>
        <p:nvPicPr>
          <p:cNvPr id="4" name="Picture 3" descr="../PastedGraphic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847" y="9207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376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837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Non-example</a:t>
            </a:r>
            <a:r>
              <a:rPr lang="en-US" dirty="0" smtClean="0"/>
              <a:t>, what did you do last night?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56012"/>
            <a:ext cx="8229600" cy="4525963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 got home from school, and I felt hungry, but my mom told me not to eat because we were going to go out to dinner a little later when my dad got home.  He works for UPS delivering, so sometimes we don’t know when he’ll be home he got home at 7:45, so we were able to make it Carl Jr.’s by 8:00 I had a hamburger and some fries. They were delicious. </a:t>
            </a:r>
            <a:endParaRPr lang="en-US" dirty="0"/>
          </a:p>
        </p:txBody>
      </p:sp>
      <p:pic>
        <p:nvPicPr>
          <p:cNvPr id="4" name="Picture 3" descr="../PastedGraphic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4706" y="38119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6473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6910"/>
            <a:ext cx="8229600" cy="487925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When you see the word summarize the first thing I want you to do is write down: who, what, when, where. 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Let’s practice with a picture!  </a:t>
            </a:r>
          </a:p>
          <a:p>
            <a:pPr marL="0" indent="0">
              <a:buNone/>
            </a:pPr>
            <a:r>
              <a:rPr lang="en-US" i="1" dirty="0" smtClean="0"/>
              <a:t>Distribute Example Warm-up</a:t>
            </a:r>
            <a:endParaRPr lang="en-US" i="1" dirty="0"/>
          </a:p>
        </p:txBody>
      </p:sp>
      <p:pic>
        <p:nvPicPr>
          <p:cNvPr id="4" name="Picture 3" descr="../PastedGraphic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4047" y="201872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538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264</Words>
  <Application>Microsoft Macintosh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summary to summarize </vt:lpstr>
      <vt:lpstr>Rate your Knowledge</vt:lpstr>
      <vt:lpstr>Definition of summary</vt:lpstr>
      <vt:lpstr>Example, what did you do last night? </vt:lpstr>
      <vt:lpstr>Non-example, what did you do last night? </vt:lpstr>
      <vt:lpstr>Activity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1.  Review  Inference  2.  Learn New word   3. Practice Speaking Academically  </dc:title>
  <dc:creator>Lindsay Young</dc:creator>
  <cp:lastModifiedBy>Young, Lindsay</cp:lastModifiedBy>
  <cp:revision>13</cp:revision>
  <dcterms:created xsi:type="dcterms:W3CDTF">2015-09-14T05:30:27Z</dcterms:created>
  <dcterms:modified xsi:type="dcterms:W3CDTF">2016-08-07T18:08:55Z</dcterms:modified>
</cp:coreProperties>
</file>