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95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2032" y="184"/>
      </p:cViewPr>
      <p:guideLst/>
    </p:cSldViewPr>
  </p:slideViewPr>
  <p:notesTextViewPr>
    <p:cViewPr>
      <p:scale>
        <a:sx n="1" d="1"/>
        <a:sy n="1" d="1"/>
      </p:scale>
      <p:origin x="0" y="-201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C7866717-C96F-4C07-9B12-318447095067}"/>
    <pc:docChg chg="modSld">
      <pc:chgData name="" userId="" providerId="" clId="Web-{C7866717-C96F-4C07-9B12-318447095067}" dt="2019-02-19T18:58:38.359" v="88" actId="1076"/>
      <pc:docMkLst>
        <pc:docMk/>
      </pc:docMkLst>
      <pc:sldChg chg="modSp">
        <pc:chgData name="" userId="" providerId="" clId="Web-{C7866717-C96F-4C07-9B12-318447095067}" dt="2019-02-19T18:47:11.958" v="1" actId="1076"/>
        <pc:sldMkLst>
          <pc:docMk/>
          <pc:sldMk cId="1190270079" sldId="258"/>
        </pc:sldMkLst>
        <pc:spChg chg="mod">
          <ac:chgData name="" userId="" providerId="" clId="Web-{C7866717-C96F-4C07-9B12-318447095067}" dt="2019-02-19T18:47:11.958" v="1" actId="1076"/>
          <ac:spMkLst>
            <pc:docMk/>
            <pc:sldMk cId="1190270079" sldId="258"/>
            <ac:spMk id="4" creationId="{00000000-0000-0000-0000-000000000000}"/>
          </ac:spMkLst>
        </pc:spChg>
      </pc:sldChg>
      <pc:sldChg chg="modNotes">
        <pc:chgData name="" userId="" providerId="" clId="Web-{C7866717-C96F-4C07-9B12-318447095067}" dt="2019-02-19T18:58:26.546" v="87"/>
        <pc:sldMkLst>
          <pc:docMk/>
          <pc:sldMk cId="1009036261" sldId="291"/>
        </pc:sldMkLst>
      </pc:sldChg>
      <pc:sldChg chg="addSp delSp modSp">
        <pc:chgData name="" userId="" providerId="" clId="Web-{C7866717-C96F-4C07-9B12-318447095067}" dt="2019-02-19T18:58:38.359" v="88" actId="1076"/>
        <pc:sldMkLst>
          <pc:docMk/>
          <pc:sldMk cId="1651824437" sldId="292"/>
        </pc:sldMkLst>
        <pc:spChg chg="mod">
          <ac:chgData name="" userId="" providerId="" clId="Web-{C7866717-C96F-4C07-9B12-318447095067}" dt="2019-02-19T18:57:27.089" v="71" actId="1076"/>
          <ac:spMkLst>
            <pc:docMk/>
            <pc:sldMk cId="1651824437" sldId="292"/>
            <ac:spMk id="3" creationId="{00000000-0000-0000-0000-000000000000}"/>
          </ac:spMkLst>
        </pc:spChg>
        <pc:spChg chg="mod">
          <ac:chgData name="" userId="" providerId="" clId="Web-{C7866717-C96F-4C07-9B12-318447095067}" dt="2019-02-19T18:58:38.359" v="88" actId="1076"/>
          <ac:spMkLst>
            <pc:docMk/>
            <pc:sldMk cId="1651824437" sldId="292"/>
            <ac:spMk id="4" creationId="{00000000-0000-0000-0000-000000000000}"/>
          </ac:spMkLst>
        </pc:spChg>
        <pc:spChg chg="add del">
          <ac:chgData name="" userId="" providerId="" clId="Web-{C7866717-C96F-4C07-9B12-318447095067}" dt="2019-02-19T18:55:44.020" v="19"/>
          <ac:spMkLst>
            <pc:docMk/>
            <pc:sldMk cId="1651824437" sldId="292"/>
            <ac:spMk id="5" creationId="{EC4EE9C7-CBE0-4879-AE90-AAA3486B5CD7}"/>
          </ac:spMkLst>
        </pc:spChg>
        <pc:spChg chg="add mod">
          <ac:chgData name="" userId="" providerId="" clId="Web-{C7866717-C96F-4C07-9B12-318447095067}" dt="2019-02-19T18:57:33.839" v="73" actId="14100"/>
          <ac:spMkLst>
            <pc:docMk/>
            <pc:sldMk cId="1651824437" sldId="292"/>
            <ac:spMk id="6" creationId="{DC43C7D2-8341-449A-B2F2-FCD3FEA0082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Neutral– what word? That’s right. Neutral.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r>
              <a:rPr lang="en-US" sz="1200" b="1" i="1" dirty="0"/>
              <a:t>If a person  is </a:t>
            </a:r>
            <a:r>
              <a:rPr lang="en-US" sz="1200" b="1" i="1" dirty="0">
                <a:solidFill>
                  <a:srgbClr val="FF0000"/>
                </a:solidFill>
              </a:rPr>
              <a:t>neutral</a:t>
            </a:r>
            <a:r>
              <a:rPr lang="en-US" sz="1200" b="1" i="1" dirty="0"/>
              <a:t>, they don’t take sides.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neutral are </a:t>
            </a:r>
            <a:r>
              <a:rPr lang="en-US" b="1" i="1" u="sng" baseline="0" dirty="0"/>
              <a:t>objective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nonpartisan,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fair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neutral are </a:t>
            </a:r>
            <a:r>
              <a:rPr lang="en-US" b="1" i="1" u="sng" baseline="0" dirty="0"/>
              <a:t>biased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involved,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prejudiced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neutral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Remain</a:t>
            </a:r>
            <a:r>
              <a:rPr lang="en-US" sz="1200" dirty="0"/>
              <a:t> </a:t>
            </a:r>
            <a:r>
              <a:rPr lang="en-US" sz="1200" b="1" dirty="0"/>
              <a:t>neutral</a:t>
            </a:r>
            <a:r>
              <a:rPr lang="en-US" sz="1200" b="1" baseline="0" dirty="0"/>
              <a:t>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Neutral</a:t>
            </a:r>
            <a:r>
              <a:rPr lang="en-US" sz="1200" dirty="0"/>
              <a:t> </a:t>
            </a:r>
            <a:r>
              <a:rPr lang="en-US" sz="1200" b="1" dirty="0"/>
              <a:t>position</a:t>
            </a:r>
            <a:r>
              <a:rPr lang="en-US" sz="1200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Neutral</a:t>
            </a:r>
            <a:r>
              <a:rPr lang="en-US" sz="1200" dirty="0"/>
              <a:t> </a:t>
            </a:r>
            <a:r>
              <a:rPr lang="en-US" sz="1200" b="1" dirty="0"/>
              <a:t>party</a:t>
            </a:r>
            <a:r>
              <a:rPr lang="en-US" sz="1200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Neutral</a:t>
            </a:r>
            <a:r>
              <a:rPr lang="en-US" sz="1200" dirty="0"/>
              <a:t> </a:t>
            </a:r>
            <a:r>
              <a:rPr lang="en-US" sz="1200" b="1" dirty="0"/>
              <a:t>expression </a:t>
            </a:r>
            <a:r>
              <a:rPr lang="en-US" b="0" i="0" baseline="0" dirty="0"/>
              <a:t>(students repeat)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Neutral</a:t>
            </a:r>
            <a:r>
              <a:rPr lang="en-US" sz="1200" dirty="0"/>
              <a:t> </a:t>
            </a:r>
            <a:r>
              <a:rPr lang="en-US" sz="1200" b="1" dirty="0"/>
              <a:t>language</a:t>
            </a:r>
            <a:r>
              <a:rPr lang="en-US" sz="1200" dirty="0"/>
              <a:t> (</a:t>
            </a:r>
            <a:r>
              <a:rPr lang="en-US" b="0" i="0" baseline="0" dirty="0"/>
              <a:t>students repeat)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  </a:t>
            </a: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When my best friends were fighting I had to remain </a:t>
            </a:r>
            <a:r>
              <a:rPr lang="en-US" sz="1200" b="1" i="1" dirty="0">
                <a:solidFill>
                  <a:srgbClr val="FF0000"/>
                </a:solidFill>
              </a:rPr>
              <a:t>neutral</a:t>
            </a:r>
            <a:r>
              <a:rPr lang="en-US" sz="1200" b="1" i="1" dirty="0"/>
              <a:t> to help them get over it.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Explain why each reaction is </a:t>
            </a:r>
            <a:r>
              <a:rPr lang="en-US" sz="1200" b="1" i="1" dirty="0">
                <a:solidFill>
                  <a:srgbClr val="FF0000"/>
                </a:solidFill>
              </a:rPr>
              <a:t>neutral</a:t>
            </a:r>
            <a:r>
              <a:rPr lang="en-US" sz="1200" b="1" i="1" dirty="0"/>
              <a:t>. 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sentences]</a:t>
            </a:r>
          </a:p>
          <a:p>
            <a:r>
              <a:rPr lang="en-US" sz="1200" b="1" i="1" dirty="0"/>
              <a:t>Our science experiment showed a neutral reaction because ___________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I think the TV show might be ______ because of the man’s neutral reaction. 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71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Neut-</a:t>
            </a:r>
            <a:r>
              <a:rPr lang="en-US" dirty="0" err="1"/>
              <a:t>ral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>
                <a:cs typeface="Calibri"/>
              </a:rPr>
              <a:t>NEUT</a:t>
            </a:r>
            <a:endParaRPr lang="en-US" baseline="0" dirty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/>
              <a:t>AL</a:t>
            </a:r>
            <a:endParaRPr lang="en-US" baseline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r>
              <a:rPr lang="en-US" dirty="0">
                <a:cs typeface="Calibri"/>
              </a:rPr>
              <a:t>R</a:t>
            </a:r>
            <a:endParaRPr lang="en-US" baseline="0" dirty="0"/>
          </a:p>
          <a:p>
            <a:endParaRPr lang="en-US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Neutral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604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When my best friends were fighting I had to remain </a:t>
            </a:r>
            <a:r>
              <a:rPr lang="en-US" sz="3000" b="1" dirty="0">
                <a:solidFill>
                  <a:srgbClr val="FF0000"/>
                </a:solidFill>
              </a:rPr>
              <a:t>neutral</a:t>
            </a:r>
            <a:r>
              <a:rPr lang="en-US" sz="3000" dirty="0"/>
              <a:t> to help them get over it.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3023" y="1169541"/>
            <a:ext cx="5207534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If a person  is </a:t>
            </a:r>
            <a:r>
              <a:rPr lang="en-US" sz="2800" b="1" dirty="0">
                <a:solidFill>
                  <a:srgbClr val="FF0000"/>
                </a:solidFill>
              </a:rPr>
              <a:t>neutral</a:t>
            </a:r>
            <a:r>
              <a:rPr lang="en-US" sz="2800" b="1" dirty="0"/>
              <a:t>, they don’t take sides.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Remain </a:t>
            </a:r>
            <a:r>
              <a:rPr lang="en-US" sz="2400" b="1" dirty="0"/>
              <a:t>neutral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Neutral</a:t>
            </a:r>
            <a:r>
              <a:rPr lang="en-US" sz="2400" dirty="0"/>
              <a:t> position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Neutral</a:t>
            </a:r>
            <a:r>
              <a:rPr lang="en-US" sz="2400" dirty="0"/>
              <a:t> party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Neutral</a:t>
            </a:r>
            <a:r>
              <a:rPr lang="en-US" sz="2400" dirty="0"/>
              <a:t> expression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/>
              <a:t>Neutral</a:t>
            </a:r>
            <a:r>
              <a:rPr lang="en-US" sz="2400" dirty="0"/>
              <a:t> language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1044" y="3293921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objective, nonpartisan, fair</a:t>
            </a:r>
          </a:p>
          <a:p>
            <a:r>
              <a:rPr lang="en-US" sz="2400" i="1" dirty="0"/>
              <a:t>Antonyms: biased, involved, prejudiced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953" y="2685604"/>
            <a:ext cx="3788078" cy="37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Neutral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949" y="1210587"/>
            <a:ext cx="828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Explain why each reaction is </a:t>
            </a:r>
            <a:r>
              <a:rPr lang="en-US" sz="3600" b="1" dirty="0">
                <a:solidFill>
                  <a:srgbClr val="FF0000"/>
                </a:solidFill>
              </a:rPr>
              <a:t>neutral</a:t>
            </a:r>
            <a:r>
              <a:rPr lang="en-US" sz="3600" dirty="0"/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585" y="5216179"/>
            <a:ext cx="51707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Our science experiment showed a </a:t>
            </a:r>
            <a:r>
              <a:rPr lang="en-US" sz="3200" b="1" dirty="0"/>
              <a:t>neutral</a:t>
            </a:r>
            <a:r>
              <a:rPr lang="en-US" sz="3200" dirty="0"/>
              <a:t> reaction because ___________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0" y="5176037"/>
            <a:ext cx="56656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 think the TV show might be ______ because of the man’s </a:t>
            </a:r>
            <a:r>
              <a:rPr lang="en-US" sz="3200" b="1" dirty="0"/>
              <a:t>neutral </a:t>
            </a:r>
            <a:r>
              <a:rPr lang="en-US" sz="3200" dirty="0"/>
              <a:t>reaction.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4745" y="677917"/>
            <a:ext cx="349994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To not take sides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369" y="1948364"/>
            <a:ext cx="4123916" cy="31763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129" y="2041583"/>
            <a:ext cx="4192339" cy="295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99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Neutral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847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N</a:t>
            </a:r>
            <a:r>
              <a:rPr lang="en-US" sz="9600" u="sng" dirty="0"/>
              <a:t>eu</a:t>
            </a:r>
            <a:r>
              <a:rPr lang="en-US" sz="9600" dirty="0"/>
              <a:t>t/</a:t>
            </a:r>
            <a:r>
              <a:rPr lang="en-US" sz="9600" dirty="0" err="1"/>
              <a:t>ral</a:t>
            </a:r>
          </a:p>
          <a:p>
            <a:pPr marL="0" indent="0">
              <a:buNone/>
            </a:pPr>
            <a:r>
              <a:rPr lang="en-US" sz="5200" dirty="0"/>
              <a:t>           Prefix = </a:t>
            </a:r>
            <a:r>
              <a:rPr lang="en-US" sz="5200" b="1" dirty="0" err="1">
                <a:solidFill>
                  <a:srgbClr val="FF0000"/>
                </a:solidFill>
              </a:rPr>
              <a:t>neut</a:t>
            </a:r>
            <a:r>
              <a:rPr lang="en-US" sz="5200" b="1" dirty="0">
                <a:solidFill>
                  <a:srgbClr val="FF0000"/>
                </a:solidFill>
              </a:rPr>
              <a:t> </a:t>
            </a:r>
            <a:r>
              <a:rPr lang="en-US" sz="5200" b="1" dirty="0"/>
              <a:t>(neither)</a:t>
            </a:r>
            <a:endParaRPr lang="en-US" sz="5200" dirty="0"/>
          </a:p>
          <a:p>
            <a:pPr marL="1371600" lvl="3" indent="0">
              <a:buNone/>
            </a:pPr>
            <a:r>
              <a:rPr lang="en-US" sz="5200" dirty="0"/>
              <a:t>  Suffix = </a:t>
            </a:r>
            <a:r>
              <a:rPr lang="en-US" sz="5200" b="1" dirty="0">
                <a:solidFill>
                  <a:srgbClr val="FF0000"/>
                </a:solidFill>
              </a:rPr>
              <a:t>al</a:t>
            </a:r>
            <a:r>
              <a:rPr lang="en-US" sz="5200" dirty="0"/>
              <a:t> (action)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  What’s left = r</a:t>
            </a:r>
            <a:endParaRPr lang="en-US" sz="5200" b="1" dirty="0">
              <a:cs typeface="Calibri"/>
            </a:endParaRPr>
          </a:p>
        </p:txBody>
      </p:sp>
      <p:sp>
        <p:nvSpPr>
          <p:cNvPr id="4" name="Oval 3"/>
          <p:cNvSpPr/>
          <p:nvPr/>
        </p:nvSpPr>
        <p:spPr>
          <a:xfrm>
            <a:off x="7685079" y="1861446"/>
            <a:ext cx="1280402" cy="12554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C43C7D2-8341-449A-B2F2-FCD3FEA00824}"/>
              </a:ext>
            </a:extLst>
          </p:cNvPr>
          <p:cNvSpPr/>
          <p:nvPr/>
        </p:nvSpPr>
        <p:spPr>
          <a:xfrm>
            <a:off x="4292543" y="1825159"/>
            <a:ext cx="2714753" cy="14571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Neutral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153" y="2896620"/>
            <a:ext cx="3788078" cy="37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Neutral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961" y="2896619"/>
            <a:ext cx="3788078" cy="37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479</Words>
  <Application>Microsoft Office PowerPoint</Application>
  <PresentationFormat>Widescreen</PresentationFormat>
  <Paragraphs>119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Neutral </vt:lpstr>
      <vt:lpstr>Neutral </vt:lpstr>
      <vt:lpstr>WORD STUDY:  Neutral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75</cp:revision>
  <dcterms:created xsi:type="dcterms:W3CDTF">2018-02-26T15:11:49Z</dcterms:created>
  <dcterms:modified xsi:type="dcterms:W3CDTF">2019-02-19T18:59:02Z</dcterms:modified>
</cp:coreProperties>
</file>